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58" r:id="rId5"/>
    <p:sldId id="270" r:id="rId6"/>
    <p:sldId id="260" r:id="rId7"/>
    <p:sldId id="268" r:id="rId8"/>
    <p:sldId id="271" r:id="rId9"/>
    <p:sldId id="272" r:id="rId10"/>
    <p:sldId id="273" r:id="rId11"/>
    <p:sldId id="274"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er-Rix, Nicola" userId="d892d677-4b94-47aa-a138-6eb5423de04f" providerId="ADAL" clId="{C3879D44-3A7C-4EF8-A807-13763275336E}"/>
    <pc:docChg chg="delSld">
      <pc:chgData name="Carter-Rix, Nicola" userId="d892d677-4b94-47aa-a138-6eb5423de04f" providerId="ADAL" clId="{C3879D44-3A7C-4EF8-A807-13763275336E}" dt="2024-03-22T09:20:54.283" v="0" actId="2696"/>
      <pc:docMkLst>
        <pc:docMk/>
      </pc:docMkLst>
      <pc:sldChg chg="del">
        <pc:chgData name="Carter-Rix, Nicola" userId="d892d677-4b94-47aa-a138-6eb5423de04f" providerId="ADAL" clId="{C3879D44-3A7C-4EF8-A807-13763275336E}" dt="2024-03-22T09:20:54.283" v="0" actId="2696"/>
        <pc:sldMkLst>
          <pc:docMk/>
          <pc:sldMk cId="355914371" sldId="267"/>
        </pc:sldMkLst>
      </pc:sldChg>
    </pc:docChg>
  </pc:docChgLst>
  <pc:docChgLst>
    <pc:chgData name="Carter-Rix, Nicola" userId="d892d677-4b94-47aa-a138-6eb5423de04f" providerId="ADAL" clId="{6304D43F-65E0-45EF-8BEA-05FD887EF1A0}"/>
    <pc:docChg chg="custSel addSld delSld modSld sldOrd">
      <pc:chgData name="Carter-Rix, Nicola" userId="d892d677-4b94-47aa-a138-6eb5423de04f" providerId="ADAL" clId="{6304D43F-65E0-45EF-8BEA-05FD887EF1A0}" dt="2024-03-14T14:33:45.749" v="659" actId="20577"/>
      <pc:docMkLst>
        <pc:docMk/>
      </pc:docMkLst>
      <pc:sldChg chg="modSp mod">
        <pc:chgData name="Carter-Rix, Nicola" userId="d892d677-4b94-47aa-a138-6eb5423de04f" providerId="ADAL" clId="{6304D43F-65E0-45EF-8BEA-05FD887EF1A0}" dt="2024-03-14T14:33:45.749" v="659" actId="20577"/>
        <pc:sldMkLst>
          <pc:docMk/>
          <pc:sldMk cId="2754425221" sldId="256"/>
        </pc:sldMkLst>
        <pc:spChg chg="mod">
          <ac:chgData name="Carter-Rix, Nicola" userId="d892d677-4b94-47aa-a138-6eb5423de04f" providerId="ADAL" clId="{6304D43F-65E0-45EF-8BEA-05FD887EF1A0}" dt="2024-03-14T14:33:45.749" v="659" actId="20577"/>
          <ac:spMkLst>
            <pc:docMk/>
            <pc:sldMk cId="2754425221" sldId="256"/>
            <ac:spMk id="2" creationId="{8F88F62A-17BC-41AA-A022-AE017670B073}"/>
          </ac:spMkLst>
        </pc:spChg>
      </pc:sldChg>
      <pc:sldChg chg="modSp mod">
        <pc:chgData name="Carter-Rix, Nicola" userId="d892d677-4b94-47aa-a138-6eb5423de04f" providerId="ADAL" clId="{6304D43F-65E0-45EF-8BEA-05FD887EF1A0}" dt="2024-03-13T20:11:54.198" v="543" actId="2711"/>
        <pc:sldMkLst>
          <pc:docMk/>
          <pc:sldMk cId="3742907073" sldId="257"/>
        </pc:sldMkLst>
        <pc:spChg chg="mod">
          <ac:chgData name="Carter-Rix, Nicola" userId="d892d677-4b94-47aa-a138-6eb5423de04f" providerId="ADAL" clId="{6304D43F-65E0-45EF-8BEA-05FD887EF1A0}" dt="2024-03-13T20:11:54.198" v="543" actId="2711"/>
          <ac:spMkLst>
            <pc:docMk/>
            <pc:sldMk cId="3742907073" sldId="257"/>
            <ac:spMk id="2" creationId="{E783A1BF-5188-432C-9B91-04D6B4CC6052}"/>
          </ac:spMkLst>
        </pc:spChg>
        <pc:spChg chg="mod">
          <ac:chgData name="Carter-Rix, Nicola" userId="d892d677-4b94-47aa-a138-6eb5423de04f" providerId="ADAL" clId="{6304D43F-65E0-45EF-8BEA-05FD887EF1A0}" dt="2024-03-13T20:11:44.426" v="542" actId="2711"/>
          <ac:spMkLst>
            <pc:docMk/>
            <pc:sldMk cId="3742907073" sldId="257"/>
            <ac:spMk id="3" creationId="{F8A2CAC6-C400-4673-BF4B-715E9841D77B}"/>
          </ac:spMkLst>
        </pc:spChg>
      </pc:sldChg>
      <pc:sldChg chg="addSp delSp modSp mod">
        <pc:chgData name="Carter-Rix, Nicola" userId="d892d677-4b94-47aa-a138-6eb5423de04f" providerId="ADAL" clId="{6304D43F-65E0-45EF-8BEA-05FD887EF1A0}" dt="2024-03-11T20:44:34.334" v="85" actId="14100"/>
        <pc:sldMkLst>
          <pc:docMk/>
          <pc:sldMk cId="3714676520" sldId="258"/>
        </pc:sldMkLst>
        <pc:spChg chg="add del mod">
          <ac:chgData name="Carter-Rix, Nicola" userId="d892d677-4b94-47aa-a138-6eb5423de04f" providerId="ADAL" clId="{6304D43F-65E0-45EF-8BEA-05FD887EF1A0}" dt="2024-03-11T20:39:45.685" v="59" actId="22"/>
          <ac:spMkLst>
            <pc:docMk/>
            <pc:sldMk cId="3714676520" sldId="258"/>
            <ac:spMk id="3" creationId="{5BB05AA0-6801-579E-B5E8-0811A3050DE9}"/>
          </ac:spMkLst>
        </pc:spChg>
        <pc:spChg chg="del mod">
          <ac:chgData name="Carter-Rix, Nicola" userId="d892d677-4b94-47aa-a138-6eb5423de04f" providerId="ADAL" clId="{6304D43F-65E0-45EF-8BEA-05FD887EF1A0}" dt="2024-03-11T20:42:22.677" v="74"/>
          <ac:spMkLst>
            <pc:docMk/>
            <pc:sldMk cId="3714676520" sldId="258"/>
            <ac:spMk id="7" creationId="{246E1B6E-3DE3-4627-ADC6-DE6A42C8DF3D}"/>
          </ac:spMkLst>
        </pc:spChg>
        <pc:spChg chg="del">
          <ac:chgData name="Carter-Rix, Nicola" userId="d892d677-4b94-47aa-a138-6eb5423de04f" providerId="ADAL" clId="{6304D43F-65E0-45EF-8BEA-05FD887EF1A0}" dt="2024-03-11T20:42:35.382" v="76" actId="26606"/>
          <ac:spMkLst>
            <pc:docMk/>
            <pc:sldMk cId="3714676520" sldId="258"/>
            <ac:spMk id="31" creationId="{19A1B461-788F-4C1B-B9FD-002300488E2E}"/>
          </ac:spMkLst>
        </pc:spChg>
        <pc:spChg chg="del">
          <ac:chgData name="Carter-Rix, Nicola" userId="d892d677-4b94-47aa-a138-6eb5423de04f" providerId="ADAL" clId="{6304D43F-65E0-45EF-8BEA-05FD887EF1A0}" dt="2024-03-11T20:42:35.382" v="76" actId="26606"/>
          <ac:spMkLst>
            <pc:docMk/>
            <pc:sldMk cId="3714676520" sldId="258"/>
            <ac:spMk id="33" creationId="{5F23C611-51FA-4C82-A580-C4CB6CD57117}"/>
          </ac:spMkLst>
        </pc:spChg>
        <pc:spChg chg="add">
          <ac:chgData name="Carter-Rix, Nicola" userId="d892d677-4b94-47aa-a138-6eb5423de04f" providerId="ADAL" clId="{6304D43F-65E0-45EF-8BEA-05FD887EF1A0}" dt="2024-03-11T20:42:35.382" v="76" actId="26606"/>
          <ac:spMkLst>
            <pc:docMk/>
            <pc:sldMk cId="3714676520" sldId="258"/>
            <ac:spMk id="42" creationId="{F7689D68-C339-4D5B-9DAA-E13F6BD4D575}"/>
          </ac:spMkLst>
        </pc:spChg>
        <pc:spChg chg="add">
          <ac:chgData name="Carter-Rix, Nicola" userId="d892d677-4b94-47aa-a138-6eb5423de04f" providerId="ADAL" clId="{6304D43F-65E0-45EF-8BEA-05FD887EF1A0}" dt="2024-03-11T20:42:35.382" v="76" actId="26606"/>
          <ac:spMkLst>
            <pc:docMk/>
            <pc:sldMk cId="3714676520" sldId="258"/>
            <ac:spMk id="44" creationId="{7AFAB042-2AE9-4720-B35C-800BD5592FD4}"/>
          </ac:spMkLst>
        </pc:spChg>
        <pc:grpChg chg="del">
          <ac:chgData name="Carter-Rix, Nicola" userId="d892d677-4b94-47aa-a138-6eb5423de04f" providerId="ADAL" clId="{6304D43F-65E0-45EF-8BEA-05FD887EF1A0}" dt="2024-03-11T20:42:35.382" v="76" actId="26606"/>
          <ac:grpSpMkLst>
            <pc:docMk/>
            <pc:sldMk cId="3714676520" sldId="258"/>
            <ac:grpSpMk id="24" creationId="{EF0B0C38-1259-4AEC-B522-265C67B7E192}"/>
          </ac:grpSpMkLst>
        </pc:grpChg>
        <pc:grpChg chg="add">
          <ac:chgData name="Carter-Rix, Nicola" userId="d892d677-4b94-47aa-a138-6eb5423de04f" providerId="ADAL" clId="{6304D43F-65E0-45EF-8BEA-05FD887EF1A0}" dt="2024-03-11T20:42:35.382" v="76" actId="26606"/>
          <ac:grpSpMkLst>
            <pc:docMk/>
            <pc:sldMk cId="3714676520" sldId="258"/>
            <ac:grpSpMk id="38" creationId="{EED2E2BB-3846-41EB-9F1E-92C33C4A8F46}"/>
          </ac:grpSpMkLst>
        </pc:grpChg>
        <pc:picChg chg="del">
          <ac:chgData name="Carter-Rix, Nicola" userId="d892d677-4b94-47aa-a138-6eb5423de04f" providerId="ADAL" clId="{6304D43F-65E0-45EF-8BEA-05FD887EF1A0}" dt="2024-03-11T20:38:39.659" v="58" actId="478"/>
          <ac:picMkLst>
            <pc:docMk/>
            <pc:sldMk cId="3714676520" sldId="258"/>
            <ac:picMk id="4" creationId="{441E100E-FC73-4C36-BED4-A57DC93CF4D0}"/>
          </ac:picMkLst>
        </pc:picChg>
        <pc:picChg chg="del">
          <ac:chgData name="Carter-Rix, Nicola" userId="d892d677-4b94-47aa-a138-6eb5423de04f" providerId="ADAL" clId="{6304D43F-65E0-45EF-8BEA-05FD887EF1A0}" dt="2024-03-11T20:38:32.866" v="57" actId="478"/>
          <ac:picMkLst>
            <pc:docMk/>
            <pc:sldMk cId="3714676520" sldId="258"/>
            <ac:picMk id="5" creationId="{40E64A7A-B4CE-4C6B-8C0B-B759AD083845}"/>
          </ac:picMkLst>
        </pc:picChg>
        <pc:picChg chg="add mod ord">
          <ac:chgData name="Carter-Rix, Nicola" userId="d892d677-4b94-47aa-a138-6eb5423de04f" providerId="ADAL" clId="{6304D43F-65E0-45EF-8BEA-05FD887EF1A0}" dt="2024-03-11T20:42:35.382" v="76" actId="26606"/>
          <ac:picMkLst>
            <pc:docMk/>
            <pc:sldMk cId="3714676520" sldId="258"/>
            <ac:picMk id="8" creationId="{AD287A22-2AC9-9BB8-92CE-E61BECF9462A}"/>
          </ac:picMkLst>
        </pc:picChg>
        <pc:picChg chg="add mod">
          <ac:chgData name="Carter-Rix, Nicola" userId="d892d677-4b94-47aa-a138-6eb5423de04f" providerId="ADAL" clId="{6304D43F-65E0-45EF-8BEA-05FD887EF1A0}" dt="2024-03-11T20:42:35.382" v="76" actId="26606"/>
          <ac:picMkLst>
            <pc:docMk/>
            <pc:sldMk cId="3714676520" sldId="258"/>
            <ac:picMk id="10" creationId="{9B7DF717-7763-5DE1-4ACD-D09277EACE95}"/>
          </ac:picMkLst>
        </pc:picChg>
        <pc:picChg chg="add mod">
          <ac:chgData name="Carter-Rix, Nicola" userId="d892d677-4b94-47aa-a138-6eb5423de04f" providerId="ADAL" clId="{6304D43F-65E0-45EF-8BEA-05FD887EF1A0}" dt="2024-03-11T20:44:34.334" v="85" actId="14100"/>
          <ac:picMkLst>
            <pc:docMk/>
            <pc:sldMk cId="3714676520" sldId="258"/>
            <ac:picMk id="12" creationId="{0E3C4611-9C93-469B-F195-3037CD3FFCCC}"/>
          </ac:picMkLst>
        </pc:picChg>
      </pc:sldChg>
      <pc:sldChg chg="addSp delSp modSp mod">
        <pc:chgData name="Carter-Rix, Nicola" userId="d892d677-4b94-47aa-a138-6eb5423de04f" providerId="ADAL" clId="{6304D43F-65E0-45EF-8BEA-05FD887EF1A0}" dt="2024-03-11T21:01:06.972" v="332" actId="1076"/>
        <pc:sldMkLst>
          <pc:docMk/>
          <pc:sldMk cId="3311889472" sldId="260"/>
        </pc:sldMkLst>
        <pc:spChg chg="del mod">
          <ac:chgData name="Carter-Rix, Nicola" userId="d892d677-4b94-47aa-a138-6eb5423de04f" providerId="ADAL" clId="{6304D43F-65E0-45EF-8BEA-05FD887EF1A0}" dt="2024-03-11T20:55:46.315" v="318" actId="478"/>
          <ac:spMkLst>
            <pc:docMk/>
            <pc:sldMk cId="3311889472" sldId="260"/>
            <ac:spMk id="2" creationId="{C482AC78-23B3-48DF-AF37-8FAD81B3B7B4}"/>
          </ac:spMkLst>
        </pc:spChg>
        <pc:spChg chg="add del mod">
          <ac:chgData name="Carter-Rix, Nicola" userId="d892d677-4b94-47aa-a138-6eb5423de04f" providerId="ADAL" clId="{6304D43F-65E0-45EF-8BEA-05FD887EF1A0}" dt="2024-03-11T21:00:57.439" v="329" actId="22"/>
          <ac:spMkLst>
            <pc:docMk/>
            <pc:sldMk cId="3311889472" sldId="260"/>
            <ac:spMk id="5" creationId="{90CD6C90-45D1-8249-3B76-93F6DD97F6CD}"/>
          </ac:spMkLst>
        </pc:spChg>
        <pc:spChg chg="add mod">
          <ac:chgData name="Carter-Rix, Nicola" userId="d892d677-4b94-47aa-a138-6eb5423de04f" providerId="ADAL" clId="{6304D43F-65E0-45EF-8BEA-05FD887EF1A0}" dt="2024-03-11T21:00:55.497" v="328" actId="20577"/>
          <ac:spMkLst>
            <pc:docMk/>
            <pc:sldMk cId="3311889472" sldId="260"/>
            <ac:spMk id="7" creationId="{C37C1178-1C90-2451-F5BB-00BDD772BE02}"/>
          </ac:spMkLst>
        </pc:spChg>
        <pc:picChg chg="del">
          <ac:chgData name="Carter-Rix, Nicola" userId="d892d677-4b94-47aa-a138-6eb5423de04f" providerId="ADAL" clId="{6304D43F-65E0-45EF-8BEA-05FD887EF1A0}" dt="2024-03-11T20:44:39.941" v="86" actId="478"/>
          <ac:picMkLst>
            <pc:docMk/>
            <pc:sldMk cId="3311889472" sldId="260"/>
            <ac:picMk id="4" creationId="{5A8488FE-791F-426A-87D0-4D1E21902FE2}"/>
          </ac:picMkLst>
        </pc:picChg>
        <pc:picChg chg="add mod ord">
          <ac:chgData name="Carter-Rix, Nicola" userId="d892d677-4b94-47aa-a138-6eb5423de04f" providerId="ADAL" clId="{6304D43F-65E0-45EF-8BEA-05FD887EF1A0}" dt="2024-03-11T21:01:06.972" v="332" actId="1076"/>
          <ac:picMkLst>
            <pc:docMk/>
            <pc:sldMk cId="3311889472" sldId="260"/>
            <ac:picMk id="10" creationId="{F49A5DCF-E451-74A0-B5E4-03C13901720D}"/>
          </ac:picMkLst>
        </pc:picChg>
      </pc:sldChg>
      <pc:sldChg chg="del">
        <pc:chgData name="Carter-Rix, Nicola" userId="d892d677-4b94-47aa-a138-6eb5423de04f" providerId="ADAL" clId="{6304D43F-65E0-45EF-8BEA-05FD887EF1A0}" dt="2024-03-11T21:46:09.506" v="514" actId="47"/>
        <pc:sldMkLst>
          <pc:docMk/>
          <pc:sldMk cId="2069497598" sldId="261"/>
        </pc:sldMkLst>
      </pc:sldChg>
      <pc:sldChg chg="addSp delSp modSp del mod">
        <pc:chgData name="Carter-Rix, Nicola" userId="d892d677-4b94-47aa-a138-6eb5423de04f" providerId="ADAL" clId="{6304D43F-65E0-45EF-8BEA-05FD887EF1A0}" dt="2024-03-11T21:46:00.829" v="512" actId="47"/>
        <pc:sldMkLst>
          <pc:docMk/>
          <pc:sldMk cId="3926729274" sldId="262"/>
        </pc:sldMkLst>
        <pc:spChg chg="add mod">
          <ac:chgData name="Carter-Rix, Nicola" userId="d892d677-4b94-47aa-a138-6eb5423de04f" providerId="ADAL" clId="{6304D43F-65E0-45EF-8BEA-05FD887EF1A0}" dt="2024-03-11T21:17:31.470" v="464" actId="478"/>
          <ac:spMkLst>
            <pc:docMk/>
            <pc:sldMk cId="3926729274" sldId="262"/>
            <ac:spMk id="7" creationId="{A81C6023-6AE3-BC6D-A4BE-327E443DFC64}"/>
          </ac:spMkLst>
        </pc:spChg>
        <pc:picChg chg="del">
          <ac:chgData name="Carter-Rix, Nicola" userId="d892d677-4b94-47aa-a138-6eb5423de04f" providerId="ADAL" clId="{6304D43F-65E0-45EF-8BEA-05FD887EF1A0}" dt="2024-03-11T21:17:31.470" v="464" actId="478"/>
          <ac:picMkLst>
            <pc:docMk/>
            <pc:sldMk cId="3926729274" sldId="262"/>
            <ac:picMk id="4" creationId="{32FCABBF-E3A8-4396-B3CD-246A871905AB}"/>
          </ac:picMkLst>
        </pc:picChg>
        <pc:picChg chg="del">
          <ac:chgData name="Carter-Rix, Nicola" userId="d892d677-4b94-47aa-a138-6eb5423de04f" providerId="ADAL" clId="{6304D43F-65E0-45EF-8BEA-05FD887EF1A0}" dt="2024-03-11T21:17:29.458" v="463" actId="478"/>
          <ac:picMkLst>
            <pc:docMk/>
            <pc:sldMk cId="3926729274" sldId="262"/>
            <ac:picMk id="5" creationId="{939ED1A2-101E-4F3A-8A80-9315F7FDD89C}"/>
          </ac:picMkLst>
        </pc:picChg>
        <pc:picChg chg="del">
          <ac:chgData name="Carter-Rix, Nicola" userId="d892d677-4b94-47aa-a138-6eb5423de04f" providerId="ADAL" clId="{6304D43F-65E0-45EF-8BEA-05FD887EF1A0}" dt="2024-03-11T21:17:33.377" v="465" actId="478"/>
          <ac:picMkLst>
            <pc:docMk/>
            <pc:sldMk cId="3926729274" sldId="262"/>
            <ac:picMk id="6" creationId="{5A5F513E-FCAA-432D-8A99-0918988B6F07}"/>
          </ac:picMkLst>
        </pc:picChg>
      </pc:sldChg>
      <pc:sldChg chg="addSp delSp modSp del mod">
        <pc:chgData name="Carter-Rix, Nicola" userId="d892d677-4b94-47aa-a138-6eb5423de04f" providerId="ADAL" clId="{6304D43F-65E0-45EF-8BEA-05FD887EF1A0}" dt="2024-03-11T21:45:58.787" v="511" actId="47"/>
        <pc:sldMkLst>
          <pc:docMk/>
          <pc:sldMk cId="2840612983" sldId="263"/>
        </pc:sldMkLst>
        <pc:spChg chg="add mod">
          <ac:chgData name="Carter-Rix, Nicola" userId="d892d677-4b94-47aa-a138-6eb5423de04f" providerId="ADAL" clId="{6304D43F-65E0-45EF-8BEA-05FD887EF1A0}" dt="2024-03-11T21:19:31.514" v="477" actId="478"/>
          <ac:spMkLst>
            <pc:docMk/>
            <pc:sldMk cId="2840612983" sldId="263"/>
            <ac:spMk id="9" creationId="{9F6CA8E9-EA08-61B9-A772-8EBC4D70729B}"/>
          </ac:spMkLst>
        </pc:spChg>
        <pc:picChg chg="del">
          <ac:chgData name="Carter-Rix, Nicola" userId="d892d677-4b94-47aa-a138-6eb5423de04f" providerId="ADAL" clId="{6304D43F-65E0-45EF-8BEA-05FD887EF1A0}" dt="2024-03-11T21:19:31.514" v="477" actId="478"/>
          <ac:picMkLst>
            <pc:docMk/>
            <pc:sldMk cId="2840612983" sldId="263"/>
            <ac:picMk id="4" creationId="{0CCAD848-6963-48BD-A884-6F1D69086C6E}"/>
          </ac:picMkLst>
        </pc:picChg>
      </pc:sldChg>
      <pc:sldChg chg="addSp delSp modSp del mod">
        <pc:chgData name="Carter-Rix, Nicola" userId="d892d677-4b94-47aa-a138-6eb5423de04f" providerId="ADAL" clId="{6304D43F-65E0-45EF-8BEA-05FD887EF1A0}" dt="2024-03-11T21:46:02.730" v="513" actId="47"/>
        <pc:sldMkLst>
          <pc:docMk/>
          <pc:sldMk cId="3105831343" sldId="264"/>
        </pc:sldMkLst>
        <pc:spChg chg="add del mod">
          <ac:chgData name="Carter-Rix, Nicola" userId="d892d677-4b94-47aa-a138-6eb5423de04f" providerId="ADAL" clId="{6304D43F-65E0-45EF-8BEA-05FD887EF1A0}" dt="2024-03-11T21:19:16.488" v="473" actId="478"/>
          <ac:spMkLst>
            <pc:docMk/>
            <pc:sldMk cId="3105831343" sldId="264"/>
            <ac:spMk id="6" creationId="{EF0E2C24-B3F8-25BD-D63E-6923657046D3}"/>
          </ac:spMkLst>
        </pc:spChg>
        <pc:picChg chg="add mod">
          <ac:chgData name="Carter-Rix, Nicola" userId="d892d677-4b94-47aa-a138-6eb5423de04f" providerId="ADAL" clId="{6304D43F-65E0-45EF-8BEA-05FD887EF1A0}" dt="2024-03-11T21:19:25.708" v="476" actId="1076"/>
          <ac:picMkLst>
            <pc:docMk/>
            <pc:sldMk cId="3105831343" sldId="264"/>
            <ac:picMk id="4" creationId="{B1563CEE-A1BF-F3ED-1B5A-005EF23A736F}"/>
          </ac:picMkLst>
        </pc:picChg>
        <pc:picChg chg="del mod">
          <ac:chgData name="Carter-Rix, Nicola" userId="d892d677-4b94-47aa-a138-6eb5423de04f" providerId="ADAL" clId="{6304D43F-65E0-45EF-8BEA-05FD887EF1A0}" dt="2024-03-11T21:18:44.189" v="469" actId="478"/>
          <ac:picMkLst>
            <pc:docMk/>
            <pc:sldMk cId="3105831343" sldId="264"/>
            <ac:picMk id="10" creationId="{67C42709-C508-4F67-8AFF-E25EC30BD1B3}"/>
          </ac:picMkLst>
        </pc:picChg>
      </pc:sldChg>
      <pc:sldChg chg="del">
        <pc:chgData name="Carter-Rix, Nicola" userId="d892d677-4b94-47aa-a138-6eb5423de04f" providerId="ADAL" clId="{6304D43F-65E0-45EF-8BEA-05FD887EF1A0}" dt="2024-03-11T21:45:56.863" v="510" actId="47"/>
        <pc:sldMkLst>
          <pc:docMk/>
          <pc:sldMk cId="3792197675" sldId="265"/>
        </pc:sldMkLst>
      </pc:sldChg>
      <pc:sldChg chg="addSp delSp modSp del mod">
        <pc:chgData name="Carter-Rix, Nicola" userId="d892d677-4b94-47aa-a138-6eb5423de04f" providerId="ADAL" clId="{6304D43F-65E0-45EF-8BEA-05FD887EF1A0}" dt="2024-03-11T21:45:54.940" v="509" actId="47"/>
        <pc:sldMkLst>
          <pc:docMk/>
          <pc:sldMk cId="1929755086" sldId="266"/>
        </pc:sldMkLst>
        <pc:spChg chg="add del mod">
          <ac:chgData name="Carter-Rix, Nicola" userId="d892d677-4b94-47aa-a138-6eb5423de04f" providerId="ADAL" clId="{6304D43F-65E0-45EF-8BEA-05FD887EF1A0}" dt="2024-03-11T21:34:01.253" v="500" actId="478"/>
          <ac:spMkLst>
            <pc:docMk/>
            <pc:sldMk cId="1929755086" sldId="266"/>
            <ac:spMk id="10" creationId="{61CEFD6E-68A7-3803-B261-962ED7166B7E}"/>
          </ac:spMkLst>
        </pc:spChg>
        <pc:picChg chg="del">
          <ac:chgData name="Carter-Rix, Nicola" userId="d892d677-4b94-47aa-a138-6eb5423de04f" providerId="ADAL" clId="{6304D43F-65E0-45EF-8BEA-05FD887EF1A0}" dt="2024-03-11T21:20:33.029" v="484" actId="478"/>
          <ac:picMkLst>
            <pc:docMk/>
            <pc:sldMk cId="1929755086" sldId="266"/>
            <ac:picMk id="4" creationId="{6D1BEEFF-BC07-4585-B64E-29A476B6363D}"/>
          </ac:picMkLst>
        </pc:picChg>
        <pc:picChg chg="del">
          <ac:chgData name="Carter-Rix, Nicola" userId="d892d677-4b94-47aa-a138-6eb5423de04f" providerId="ADAL" clId="{6304D43F-65E0-45EF-8BEA-05FD887EF1A0}" dt="2024-03-11T21:34:03.065" v="501" actId="478"/>
          <ac:picMkLst>
            <pc:docMk/>
            <pc:sldMk cId="1929755086" sldId="266"/>
            <ac:picMk id="5" creationId="{B4CA84F7-B6BA-45A2-831A-47A93B305217}"/>
          </ac:picMkLst>
        </pc:picChg>
        <pc:picChg chg="del">
          <ac:chgData name="Carter-Rix, Nicola" userId="d892d677-4b94-47aa-a138-6eb5423de04f" providerId="ADAL" clId="{6304D43F-65E0-45EF-8BEA-05FD887EF1A0}" dt="2024-03-11T21:34:04.496" v="502" actId="478"/>
          <ac:picMkLst>
            <pc:docMk/>
            <pc:sldMk cId="1929755086" sldId="266"/>
            <ac:picMk id="6" creationId="{84F86B57-4A65-4D60-95B5-9017E70471BD}"/>
          </ac:picMkLst>
        </pc:picChg>
        <pc:picChg chg="del">
          <ac:chgData name="Carter-Rix, Nicola" userId="d892d677-4b94-47aa-a138-6eb5423de04f" providerId="ADAL" clId="{6304D43F-65E0-45EF-8BEA-05FD887EF1A0}" dt="2024-03-11T21:34:05.306" v="503" actId="478"/>
          <ac:picMkLst>
            <pc:docMk/>
            <pc:sldMk cId="1929755086" sldId="266"/>
            <ac:picMk id="7" creationId="{D1D02631-8B49-4C29-B535-6F06E142B1F3}"/>
          </ac:picMkLst>
        </pc:picChg>
        <pc:picChg chg="del">
          <ac:chgData name="Carter-Rix, Nicola" userId="d892d677-4b94-47aa-a138-6eb5423de04f" providerId="ADAL" clId="{6304D43F-65E0-45EF-8BEA-05FD887EF1A0}" dt="2024-03-11T21:34:06.692" v="504" actId="478"/>
          <ac:picMkLst>
            <pc:docMk/>
            <pc:sldMk cId="1929755086" sldId="266"/>
            <ac:picMk id="8" creationId="{CC7A2966-EA61-4ECD-AFA8-FF4C7457FACE}"/>
          </ac:picMkLst>
        </pc:picChg>
        <pc:picChg chg="del">
          <ac:chgData name="Carter-Rix, Nicola" userId="d892d677-4b94-47aa-a138-6eb5423de04f" providerId="ADAL" clId="{6304D43F-65E0-45EF-8BEA-05FD887EF1A0}" dt="2024-03-11T21:20:46.417" v="485" actId="478"/>
          <ac:picMkLst>
            <pc:docMk/>
            <pc:sldMk cId="1929755086" sldId="266"/>
            <ac:picMk id="9" creationId="{28F203D1-55A0-4475-9730-465AA843710C}"/>
          </ac:picMkLst>
        </pc:picChg>
      </pc:sldChg>
      <pc:sldChg chg="addSp delSp modSp mod modAnim">
        <pc:chgData name="Carter-Rix, Nicola" userId="d892d677-4b94-47aa-a138-6eb5423de04f" providerId="ADAL" clId="{6304D43F-65E0-45EF-8BEA-05FD887EF1A0}" dt="2024-03-11T21:32:29.894" v="499" actId="20577"/>
        <pc:sldMkLst>
          <pc:docMk/>
          <pc:sldMk cId="355914371" sldId="267"/>
        </pc:sldMkLst>
        <pc:spChg chg="mod">
          <ac:chgData name="Carter-Rix, Nicola" userId="d892d677-4b94-47aa-a138-6eb5423de04f" providerId="ADAL" clId="{6304D43F-65E0-45EF-8BEA-05FD887EF1A0}" dt="2024-03-11T21:32:29.894" v="499" actId="20577"/>
          <ac:spMkLst>
            <pc:docMk/>
            <pc:sldMk cId="355914371" sldId="267"/>
            <ac:spMk id="2" creationId="{59364E46-E80D-4D8B-9C34-A4DB83701EDD}"/>
          </ac:spMkLst>
        </pc:spChg>
        <pc:spChg chg="add del mod">
          <ac:chgData name="Carter-Rix, Nicola" userId="d892d677-4b94-47aa-a138-6eb5423de04f" providerId="ADAL" clId="{6304D43F-65E0-45EF-8BEA-05FD887EF1A0}" dt="2024-03-11T21:27:29.932" v="486" actId="22"/>
          <ac:spMkLst>
            <pc:docMk/>
            <pc:sldMk cId="355914371" sldId="267"/>
            <ac:spMk id="10" creationId="{2952C182-020E-9A8C-FF7E-87F3841D2952}"/>
          </ac:spMkLst>
        </pc:spChg>
        <pc:spChg chg="add mod">
          <ac:chgData name="Carter-Rix, Nicola" userId="d892d677-4b94-47aa-a138-6eb5423de04f" providerId="ADAL" clId="{6304D43F-65E0-45EF-8BEA-05FD887EF1A0}" dt="2024-03-11T21:31:36.808" v="491" actId="6549"/>
          <ac:spMkLst>
            <pc:docMk/>
            <pc:sldMk cId="355914371" sldId="267"/>
            <ac:spMk id="14" creationId="{146DB900-1392-2318-B864-35C64CF99126}"/>
          </ac:spMkLst>
        </pc:spChg>
        <pc:picChg chg="del">
          <ac:chgData name="Carter-Rix, Nicola" userId="d892d677-4b94-47aa-a138-6eb5423de04f" providerId="ADAL" clId="{6304D43F-65E0-45EF-8BEA-05FD887EF1A0}" dt="2024-03-11T21:20:15.648" v="478" actId="478"/>
          <ac:picMkLst>
            <pc:docMk/>
            <pc:sldMk cId="355914371" sldId="267"/>
            <ac:picMk id="4" creationId="{6DC622D4-C0E4-402D-80C8-62F42E98EED0}"/>
          </ac:picMkLst>
        </pc:picChg>
        <pc:picChg chg="del">
          <ac:chgData name="Carter-Rix, Nicola" userId="d892d677-4b94-47aa-a138-6eb5423de04f" providerId="ADAL" clId="{6304D43F-65E0-45EF-8BEA-05FD887EF1A0}" dt="2024-03-11T21:20:16.379" v="479" actId="478"/>
          <ac:picMkLst>
            <pc:docMk/>
            <pc:sldMk cId="355914371" sldId="267"/>
            <ac:picMk id="5" creationId="{431D6103-C002-4E89-B49D-33EFCEE56ACE}"/>
          </ac:picMkLst>
        </pc:picChg>
        <pc:picChg chg="del">
          <ac:chgData name="Carter-Rix, Nicola" userId="d892d677-4b94-47aa-a138-6eb5423de04f" providerId="ADAL" clId="{6304D43F-65E0-45EF-8BEA-05FD887EF1A0}" dt="2024-03-11T21:20:23.659" v="480" actId="478"/>
          <ac:picMkLst>
            <pc:docMk/>
            <pc:sldMk cId="355914371" sldId="267"/>
            <ac:picMk id="6" creationId="{39D5F787-9F84-4725-9E57-8AB1135B88CF}"/>
          </ac:picMkLst>
        </pc:picChg>
        <pc:picChg chg="del">
          <ac:chgData name="Carter-Rix, Nicola" userId="d892d677-4b94-47aa-a138-6eb5423de04f" providerId="ADAL" clId="{6304D43F-65E0-45EF-8BEA-05FD887EF1A0}" dt="2024-03-11T21:20:27.745" v="482" actId="478"/>
          <ac:picMkLst>
            <pc:docMk/>
            <pc:sldMk cId="355914371" sldId="267"/>
            <ac:picMk id="7" creationId="{BEB8118B-60A6-4CF3-AD5E-A172C79CF4D2}"/>
          </ac:picMkLst>
        </pc:picChg>
        <pc:picChg chg="del">
          <ac:chgData name="Carter-Rix, Nicola" userId="d892d677-4b94-47aa-a138-6eb5423de04f" providerId="ADAL" clId="{6304D43F-65E0-45EF-8BEA-05FD887EF1A0}" dt="2024-03-11T21:20:25.491" v="481" actId="478"/>
          <ac:picMkLst>
            <pc:docMk/>
            <pc:sldMk cId="355914371" sldId="267"/>
            <ac:picMk id="8" creationId="{14114CD9-5F87-44BA-A14C-64A96A464DC2}"/>
          </ac:picMkLst>
        </pc:picChg>
        <pc:picChg chg="del">
          <ac:chgData name="Carter-Rix, Nicola" userId="d892d677-4b94-47aa-a138-6eb5423de04f" providerId="ADAL" clId="{6304D43F-65E0-45EF-8BEA-05FD887EF1A0}" dt="2024-03-11T21:20:29.120" v="483" actId="478"/>
          <ac:picMkLst>
            <pc:docMk/>
            <pc:sldMk cId="355914371" sldId="267"/>
            <ac:picMk id="9" creationId="{71FD8BEC-69EA-4758-943B-C1CBB39F90A4}"/>
          </ac:picMkLst>
        </pc:picChg>
        <pc:picChg chg="add del mod ord">
          <ac:chgData name="Carter-Rix, Nicola" userId="d892d677-4b94-47aa-a138-6eb5423de04f" providerId="ADAL" clId="{6304D43F-65E0-45EF-8BEA-05FD887EF1A0}" dt="2024-03-11T21:27:39.566" v="487" actId="478"/>
          <ac:picMkLst>
            <pc:docMk/>
            <pc:sldMk cId="355914371" sldId="267"/>
            <ac:picMk id="12" creationId="{93E74697-52D2-09FC-FBAA-1487B6AFFD90}"/>
          </ac:picMkLst>
        </pc:picChg>
        <pc:picChg chg="add mod">
          <ac:chgData name="Carter-Rix, Nicola" userId="d892d677-4b94-47aa-a138-6eb5423de04f" providerId="ADAL" clId="{6304D43F-65E0-45EF-8BEA-05FD887EF1A0}" dt="2024-03-11T21:31:44.320" v="493" actId="1076"/>
          <ac:picMkLst>
            <pc:docMk/>
            <pc:sldMk cId="355914371" sldId="267"/>
            <ac:picMk id="15" creationId="{A3272FFA-C42C-0724-6E5D-2E2C907E29D3}"/>
          </ac:picMkLst>
        </pc:picChg>
      </pc:sldChg>
      <pc:sldChg chg="addSp delSp modSp mod ord">
        <pc:chgData name="Carter-Rix, Nicola" userId="d892d677-4b94-47aa-a138-6eb5423de04f" providerId="ADAL" clId="{6304D43F-65E0-45EF-8BEA-05FD887EF1A0}" dt="2024-03-11T21:05:27.187" v="365"/>
        <pc:sldMkLst>
          <pc:docMk/>
          <pc:sldMk cId="257650350" sldId="268"/>
        </pc:sldMkLst>
        <pc:spChg chg="mod">
          <ac:chgData name="Carter-Rix, Nicola" userId="d892d677-4b94-47aa-a138-6eb5423de04f" providerId="ADAL" clId="{6304D43F-65E0-45EF-8BEA-05FD887EF1A0}" dt="2024-03-11T21:04:38.791" v="355" actId="20577"/>
          <ac:spMkLst>
            <pc:docMk/>
            <pc:sldMk cId="257650350" sldId="268"/>
            <ac:spMk id="2" creationId="{60269388-7263-4CA2-87E5-D2EC0B1A760A}"/>
          </ac:spMkLst>
        </pc:spChg>
        <pc:spChg chg="add del mod">
          <ac:chgData name="Carter-Rix, Nicola" userId="d892d677-4b94-47aa-a138-6eb5423de04f" providerId="ADAL" clId="{6304D43F-65E0-45EF-8BEA-05FD887EF1A0}" dt="2024-03-11T21:04:41.307" v="356" actId="22"/>
          <ac:spMkLst>
            <pc:docMk/>
            <pc:sldMk cId="257650350" sldId="268"/>
            <ac:spMk id="5" creationId="{DC2F8686-127E-602E-9D79-AE2E73C7E5B0}"/>
          </ac:spMkLst>
        </pc:spChg>
        <pc:graphicFrameChg chg="del modGraphic">
          <ac:chgData name="Carter-Rix, Nicola" userId="d892d677-4b94-47aa-a138-6eb5423de04f" providerId="ADAL" clId="{6304D43F-65E0-45EF-8BEA-05FD887EF1A0}" dt="2024-03-11T21:04:33.377" v="336" actId="478"/>
          <ac:graphicFrameMkLst>
            <pc:docMk/>
            <pc:sldMk cId="257650350" sldId="268"/>
            <ac:graphicFrameMk id="4" creationId="{B7BFEAFA-9412-4778-91ED-4B7107F216C5}"/>
          </ac:graphicFrameMkLst>
        </pc:graphicFrameChg>
        <pc:graphicFrameChg chg="del modGraphic">
          <ac:chgData name="Carter-Rix, Nicola" userId="d892d677-4b94-47aa-a138-6eb5423de04f" providerId="ADAL" clId="{6304D43F-65E0-45EF-8BEA-05FD887EF1A0}" dt="2024-03-11T21:04:29.316" v="335" actId="478"/>
          <ac:graphicFrameMkLst>
            <pc:docMk/>
            <pc:sldMk cId="257650350" sldId="268"/>
            <ac:graphicFrameMk id="6" creationId="{9F5AB05E-965B-47BF-9636-DD81C8B765C0}"/>
          </ac:graphicFrameMkLst>
        </pc:graphicFrameChg>
        <pc:picChg chg="add mod ord">
          <ac:chgData name="Carter-Rix, Nicola" userId="d892d677-4b94-47aa-a138-6eb5423de04f" providerId="ADAL" clId="{6304D43F-65E0-45EF-8BEA-05FD887EF1A0}" dt="2024-03-11T21:05:02.659" v="361" actId="1076"/>
          <ac:picMkLst>
            <pc:docMk/>
            <pc:sldMk cId="257650350" sldId="268"/>
            <ac:picMk id="8" creationId="{3B1B7101-1501-7A2A-25AF-6C965E8904AB}"/>
          </ac:picMkLst>
        </pc:picChg>
      </pc:sldChg>
      <pc:sldChg chg="modSp mod">
        <pc:chgData name="Carter-Rix, Nicola" userId="d892d677-4b94-47aa-a138-6eb5423de04f" providerId="ADAL" clId="{6304D43F-65E0-45EF-8BEA-05FD887EF1A0}" dt="2024-03-13T20:13:07.394" v="547" actId="2711"/>
        <pc:sldMkLst>
          <pc:docMk/>
          <pc:sldMk cId="3233486818" sldId="269"/>
        </pc:sldMkLst>
        <pc:spChg chg="mod">
          <ac:chgData name="Carter-Rix, Nicola" userId="d892d677-4b94-47aa-a138-6eb5423de04f" providerId="ADAL" clId="{6304D43F-65E0-45EF-8BEA-05FD887EF1A0}" dt="2024-03-13T20:13:07.394" v="547" actId="2711"/>
          <ac:spMkLst>
            <pc:docMk/>
            <pc:sldMk cId="3233486818" sldId="269"/>
            <ac:spMk id="11" creationId="{8863F416-A140-412A-BB85-FAB7EF7B1C66}"/>
          </ac:spMkLst>
        </pc:spChg>
      </pc:sldChg>
      <pc:sldChg chg="addSp delSp modSp new mod">
        <pc:chgData name="Carter-Rix, Nicola" userId="d892d677-4b94-47aa-a138-6eb5423de04f" providerId="ADAL" clId="{6304D43F-65E0-45EF-8BEA-05FD887EF1A0}" dt="2024-03-14T14:17:49.945" v="657" actId="20577"/>
        <pc:sldMkLst>
          <pc:docMk/>
          <pc:sldMk cId="548834662" sldId="270"/>
        </pc:sldMkLst>
        <pc:spChg chg="del">
          <ac:chgData name="Carter-Rix, Nicola" userId="d892d677-4b94-47aa-a138-6eb5423de04f" providerId="ADAL" clId="{6304D43F-65E0-45EF-8BEA-05FD887EF1A0}" dt="2024-03-11T20:47:32.373" v="88" actId="22"/>
          <ac:spMkLst>
            <pc:docMk/>
            <pc:sldMk cId="548834662" sldId="270"/>
            <ac:spMk id="3" creationId="{303F38DF-64B7-E6F7-6BFB-0775D120C703}"/>
          </ac:spMkLst>
        </pc:spChg>
        <pc:spChg chg="add mod">
          <ac:chgData name="Carter-Rix, Nicola" userId="d892d677-4b94-47aa-a138-6eb5423de04f" providerId="ADAL" clId="{6304D43F-65E0-45EF-8BEA-05FD887EF1A0}" dt="2024-03-14T14:17:49.945" v="657" actId="20577"/>
          <ac:spMkLst>
            <pc:docMk/>
            <pc:sldMk cId="548834662" sldId="270"/>
            <ac:spMk id="6" creationId="{34C6E0F2-1B90-F795-870E-F8CEF21A135E}"/>
          </ac:spMkLst>
        </pc:spChg>
        <pc:picChg chg="add mod ord">
          <ac:chgData name="Carter-Rix, Nicola" userId="d892d677-4b94-47aa-a138-6eb5423de04f" providerId="ADAL" clId="{6304D43F-65E0-45EF-8BEA-05FD887EF1A0}" dt="2024-03-11T20:52:07.379" v="96" actId="14100"/>
          <ac:picMkLst>
            <pc:docMk/>
            <pc:sldMk cId="548834662" sldId="270"/>
            <ac:picMk id="5" creationId="{EFBF103C-F2BE-5925-BA48-CC5E0ABA1159}"/>
          </ac:picMkLst>
        </pc:picChg>
      </pc:sldChg>
      <pc:sldChg chg="addSp delSp modSp new mod">
        <pc:chgData name="Carter-Rix, Nicola" userId="d892d677-4b94-47aa-a138-6eb5423de04f" providerId="ADAL" clId="{6304D43F-65E0-45EF-8BEA-05FD887EF1A0}" dt="2024-03-11T21:15:34.178" v="462" actId="1076"/>
        <pc:sldMkLst>
          <pc:docMk/>
          <pc:sldMk cId="2930098685" sldId="271"/>
        </pc:sldMkLst>
        <pc:spChg chg="mod">
          <ac:chgData name="Carter-Rix, Nicola" userId="d892d677-4b94-47aa-a138-6eb5423de04f" providerId="ADAL" clId="{6304D43F-65E0-45EF-8BEA-05FD887EF1A0}" dt="2024-03-11T21:05:46.950" v="374" actId="20577"/>
          <ac:spMkLst>
            <pc:docMk/>
            <pc:sldMk cId="2930098685" sldId="271"/>
            <ac:spMk id="2" creationId="{F5F32F59-D3B4-48B5-F917-1A755D10F470}"/>
          </ac:spMkLst>
        </pc:spChg>
        <pc:spChg chg="del">
          <ac:chgData name="Carter-Rix, Nicola" userId="d892d677-4b94-47aa-a138-6eb5423de04f" providerId="ADAL" clId="{6304D43F-65E0-45EF-8BEA-05FD887EF1A0}" dt="2024-03-11T21:12:31.236" v="426" actId="22"/>
          <ac:spMkLst>
            <pc:docMk/>
            <pc:sldMk cId="2930098685" sldId="271"/>
            <ac:spMk id="3" creationId="{03299DDF-F4AB-3335-B0B9-A77655836BC0}"/>
          </ac:spMkLst>
        </pc:spChg>
        <pc:picChg chg="add mod ord">
          <ac:chgData name="Carter-Rix, Nicola" userId="d892d677-4b94-47aa-a138-6eb5423de04f" providerId="ADAL" clId="{6304D43F-65E0-45EF-8BEA-05FD887EF1A0}" dt="2024-03-11T21:15:34.178" v="462" actId="1076"/>
          <ac:picMkLst>
            <pc:docMk/>
            <pc:sldMk cId="2930098685" sldId="271"/>
            <ac:picMk id="5" creationId="{EAD52D06-65A0-59BD-DA6A-8E675121947E}"/>
          </ac:picMkLst>
        </pc:picChg>
      </pc:sldChg>
      <pc:sldChg chg="addSp delSp modSp new mod">
        <pc:chgData name="Carter-Rix, Nicola" userId="d892d677-4b94-47aa-a138-6eb5423de04f" providerId="ADAL" clId="{6304D43F-65E0-45EF-8BEA-05FD887EF1A0}" dt="2024-03-11T21:34:18.677" v="506" actId="1076"/>
        <pc:sldMkLst>
          <pc:docMk/>
          <pc:sldMk cId="2266674031" sldId="272"/>
        </pc:sldMkLst>
        <pc:spChg chg="mod">
          <ac:chgData name="Carter-Rix, Nicola" userId="d892d677-4b94-47aa-a138-6eb5423de04f" providerId="ADAL" clId="{6304D43F-65E0-45EF-8BEA-05FD887EF1A0}" dt="2024-03-11T21:12:39.191" v="433" actId="20577"/>
          <ac:spMkLst>
            <pc:docMk/>
            <pc:sldMk cId="2266674031" sldId="272"/>
            <ac:spMk id="2" creationId="{178EE80C-7B35-68E4-2720-39B4FE040D07}"/>
          </ac:spMkLst>
        </pc:spChg>
        <pc:spChg chg="del">
          <ac:chgData name="Carter-Rix, Nicola" userId="d892d677-4b94-47aa-a138-6eb5423de04f" providerId="ADAL" clId="{6304D43F-65E0-45EF-8BEA-05FD887EF1A0}" dt="2024-03-11T21:13:43.111" v="436" actId="22"/>
          <ac:spMkLst>
            <pc:docMk/>
            <pc:sldMk cId="2266674031" sldId="272"/>
            <ac:spMk id="3" creationId="{41998AE9-F362-19B9-7E49-C01BD3F4E122}"/>
          </ac:spMkLst>
        </pc:spChg>
        <pc:spChg chg="add mod">
          <ac:chgData name="Carter-Rix, Nicola" userId="d892d677-4b94-47aa-a138-6eb5423de04f" providerId="ADAL" clId="{6304D43F-65E0-45EF-8BEA-05FD887EF1A0}" dt="2024-03-11T21:34:18.677" v="506" actId="1076"/>
          <ac:spMkLst>
            <pc:docMk/>
            <pc:sldMk cId="2266674031" sldId="272"/>
            <ac:spMk id="7" creationId="{F8C353A3-B053-E2B1-F461-DA48A68C18C7}"/>
          </ac:spMkLst>
        </pc:spChg>
        <pc:picChg chg="add mod ord">
          <ac:chgData name="Carter-Rix, Nicola" userId="d892d677-4b94-47aa-a138-6eb5423de04f" providerId="ADAL" clId="{6304D43F-65E0-45EF-8BEA-05FD887EF1A0}" dt="2024-03-11T21:13:49.968" v="439" actId="1076"/>
          <ac:picMkLst>
            <pc:docMk/>
            <pc:sldMk cId="2266674031" sldId="272"/>
            <ac:picMk id="5" creationId="{C76A6A3A-1942-C263-CC93-5BE35C9F13EB}"/>
          </ac:picMkLst>
        </pc:picChg>
      </pc:sldChg>
      <pc:sldChg chg="addSp delSp modSp new mod">
        <pc:chgData name="Carter-Rix, Nicola" userId="d892d677-4b94-47aa-a138-6eb5423de04f" providerId="ADAL" clId="{6304D43F-65E0-45EF-8BEA-05FD887EF1A0}" dt="2024-03-11T21:45:43.610" v="508" actId="1076"/>
        <pc:sldMkLst>
          <pc:docMk/>
          <pc:sldMk cId="2745124645" sldId="273"/>
        </pc:sldMkLst>
        <pc:spChg chg="mod">
          <ac:chgData name="Carter-Rix, Nicola" userId="d892d677-4b94-47aa-a138-6eb5423de04f" providerId="ADAL" clId="{6304D43F-65E0-45EF-8BEA-05FD887EF1A0}" dt="2024-03-11T21:13:58.589" v="447" actId="20577"/>
          <ac:spMkLst>
            <pc:docMk/>
            <pc:sldMk cId="2745124645" sldId="273"/>
            <ac:spMk id="2" creationId="{617EAB73-AB24-4306-7E89-552F7738E38B}"/>
          </ac:spMkLst>
        </pc:spChg>
        <pc:spChg chg="del">
          <ac:chgData name="Carter-Rix, Nicola" userId="d892d677-4b94-47aa-a138-6eb5423de04f" providerId="ADAL" clId="{6304D43F-65E0-45EF-8BEA-05FD887EF1A0}" dt="2024-03-11T21:14:35.187" v="455" actId="22"/>
          <ac:spMkLst>
            <pc:docMk/>
            <pc:sldMk cId="2745124645" sldId="273"/>
            <ac:spMk id="3" creationId="{DB1B0163-7E52-AED9-39D9-F5102AEF21DB}"/>
          </ac:spMkLst>
        </pc:spChg>
        <pc:spChg chg="add mod">
          <ac:chgData name="Carter-Rix, Nicola" userId="d892d677-4b94-47aa-a138-6eb5423de04f" providerId="ADAL" clId="{6304D43F-65E0-45EF-8BEA-05FD887EF1A0}" dt="2024-03-11T21:45:43.610" v="508" actId="1076"/>
          <ac:spMkLst>
            <pc:docMk/>
            <pc:sldMk cId="2745124645" sldId="273"/>
            <ac:spMk id="7" creationId="{7AE94D06-10B0-4A2B-128E-8B0697474045}"/>
          </ac:spMkLst>
        </pc:spChg>
        <pc:picChg chg="add mod ord">
          <ac:chgData name="Carter-Rix, Nicola" userId="d892d677-4b94-47aa-a138-6eb5423de04f" providerId="ADAL" clId="{6304D43F-65E0-45EF-8BEA-05FD887EF1A0}" dt="2024-03-11T21:15:25.576" v="460" actId="14100"/>
          <ac:picMkLst>
            <pc:docMk/>
            <pc:sldMk cId="2745124645" sldId="273"/>
            <ac:picMk id="5" creationId="{5F53B79C-DE2C-F327-CCF4-04942779D880}"/>
          </ac:picMkLst>
        </pc:picChg>
      </pc:sldChg>
      <pc:sldChg chg="addSp delSp modSp new mod">
        <pc:chgData name="Carter-Rix, Nicola" userId="d892d677-4b94-47aa-a138-6eb5423de04f" providerId="ADAL" clId="{6304D43F-65E0-45EF-8BEA-05FD887EF1A0}" dt="2024-03-11T21:53:38.047" v="519" actId="1076"/>
        <pc:sldMkLst>
          <pc:docMk/>
          <pc:sldMk cId="3721054013" sldId="274"/>
        </pc:sldMkLst>
        <pc:spChg chg="mod">
          <ac:chgData name="Carter-Rix, Nicola" userId="d892d677-4b94-47aa-a138-6eb5423de04f" providerId="ADAL" clId="{6304D43F-65E0-45EF-8BEA-05FD887EF1A0}" dt="2024-03-11T21:14:03.238" v="454" actId="20577"/>
          <ac:spMkLst>
            <pc:docMk/>
            <pc:sldMk cId="3721054013" sldId="274"/>
            <ac:spMk id="2" creationId="{33E36BA1-CC72-65E1-D8D0-0865E7F60133}"/>
          </ac:spMkLst>
        </pc:spChg>
        <pc:spChg chg="del">
          <ac:chgData name="Carter-Rix, Nicola" userId="d892d677-4b94-47aa-a138-6eb5423de04f" providerId="ADAL" clId="{6304D43F-65E0-45EF-8BEA-05FD887EF1A0}" dt="2024-03-11T21:15:11.601" v="456" actId="22"/>
          <ac:spMkLst>
            <pc:docMk/>
            <pc:sldMk cId="3721054013" sldId="274"/>
            <ac:spMk id="3" creationId="{9F4BAFEE-12C3-A116-A720-0C79EF9B8B1B}"/>
          </ac:spMkLst>
        </pc:spChg>
        <pc:spChg chg="add del mod">
          <ac:chgData name="Carter-Rix, Nicola" userId="d892d677-4b94-47aa-a138-6eb5423de04f" providerId="ADAL" clId="{6304D43F-65E0-45EF-8BEA-05FD887EF1A0}" dt="2024-03-11T21:52:37.271" v="517" actId="478"/>
          <ac:spMkLst>
            <pc:docMk/>
            <pc:sldMk cId="3721054013" sldId="274"/>
            <ac:spMk id="7" creationId="{026036DF-83C7-2DC9-3F2C-A44D5505EA77}"/>
          </ac:spMkLst>
        </pc:spChg>
        <pc:spChg chg="add mod">
          <ac:chgData name="Carter-Rix, Nicola" userId="d892d677-4b94-47aa-a138-6eb5423de04f" providerId="ADAL" clId="{6304D43F-65E0-45EF-8BEA-05FD887EF1A0}" dt="2024-03-11T21:53:38.047" v="519" actId="1076"/>
          <ac:spMkLst>
            <pc:docMk/>
            <pc:sldMk cId="3721054013" sldId="274"/>
            <ac:spMk id="9" creationId="{994704E0-FD79-7D40-7831-F77AC87385B9}"/>
          </ac:spMkLst>
        </pc:spChg>
        <pc:picChg chg="add mod ord">
          <ac:chgData name="Carter-Rix, Nicola" userId="d892d677-4b94-47aa-a138-6eb5423de04f" providerId="ADAL" clId="{6304D43F-65E0-45EF-8BEA-05FD887EF1A0}" dt="2024-03-11T21:15:16.157" v="457" actId="14100"/>
          <ac:picMkLst>
            <pc:docMk/>
            <pc:sldMk cId="3721054013" sldId="274"/>
            <ac:picMk id="5" creationId="{A1070A0A-640D-1592-947A-37B243FF8EC5}"/>
          </ac:picMkLst>
        </pc:picChg>
      </pc:sldChg>
      <pc:sldChg chg="addSp modSp new mod setBg">
        <pc:chgData name="Carter-Rix, Nicola" userId="d892d677-4b94-47aa-a138-6eb5423de04f" providerId="ADAL" clId="{6304D43F-65E0-45EF-8BEA-05FD887EF1A0}" dt="2024-03-13T20:12:31.175" v="545" actId="2711"/>
        <pc:sldMkLst>
          <pc:docMk/>
          <pc:sldMk cId="551427896" sldId="275"/>
        </pc:sldMkLst>
        <pc:spChg chg="mod">
          <ac:chgData name="Carter-Rix, Nicola" userId="d892d677-4b94-47aa-a138-6eb5423de04f" providerId="ADAL" clId="{6304D43F-65E0-45EF-8BEA-05FD887EF1A0}" dt="2024-03-11T21:10:43.770" v="379" actId="26606"/>
          <ac:spMkLst>
            <pc:docMk/>
            <pc:sldMk cId="551427896" sldId="275"/>
            <ac:spMk id="2" creationId="{987E7FDF-98B6-23A4-2D70-D1173588C0A2}"/>
          </ac:spMkLst>
        </pc:spChg>
        <pc:spChg chg="mod">
          <ac:chgData name="Carter-Rix, Nicola" userId="d892d677-4b94-47aa-a138-6eb5423de04f" providerId="ADAL" clId="{6304D43F-65E0-45EF-8BEA-05FD887EF1A0}" dt="2024-03-13T20:12:31.175" v="545" actId="2711"/>
          <ac:spMkLst>
            <pc:docMk/>
            <pc:sldMk cId="551427896" sldId="275"/>
            <ac:spMk id="3" creationId="{EE4FE2F6-BF6E-419A-4655-03E4C6193742}"/>
          </ac:spMkLst>
        </pc:spChg>
        <pc:picChg chg="add mod">
          <ac:chgData name="Carter-Rix, Nicola" userId="d892d677-4b94-47aa-a138-6eb5423de04f" providerId="ADAL" clId="{6304D43F-65E0-45EF-8BEA-05FD887EF1A0}" dt="2024-03-11T21:10:43.770" v="379" actId="26606"/>
          <ac:picMkLst>
            <pc:docMk/>
            <pc:sldMk cId="551427896" sldId="275"/>
            <ac:picMk id="4" creationId="{573F571C-3248-70B8-28E7-D330212BFB06}"/>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3/22/2024</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3/22/2024</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3/22/2024</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3/22/2024</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3/22/2024</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68300E-C023-45CD-A0BE-EDB7A8C6EA8B}" type="datetimeFigureOut">
              <a:rPr lang="en-US" dirty="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20EAD-E369-4933-8469-ED7764B56A1B}" type="datetimeFigureOut">
              <a:rPr lang="en-US" dirty="0"/>
              <a:t>3/22/2024</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C0EF2-9919-473B-8215-8616BAF10692}" type="datetimeFigureOut">
              <a:rPr lang="en-US" dirty="0"/>
              <a:t>3/22/2024</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3/22/2024</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55A0C-791E-4545-B787-F98AD45CD761}" type="datetimeFigureOut">
              <a:rPr lang="en-US" dirty="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36B77-F4F4-4427-AC4F-9A623798AD82}" type="datetimeFigureOut">
              <a:rPr lang="en-US" dirty="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8BE790C-34EB-4565-8437-CACF4CDB7822}" type="datetimeFigureOut">
              <a:rPr lang="en-US" dirty="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3/22/2024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3/22/2024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3/22/2024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3/22/2024</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apowprimary.com/subjects/rse-pshe/upper-key-stage-2/year-5/safety-and-the-changing-bod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apowprimary.com/subjects/rse-pshe/upper-key-stage-2/year-6/safety-and-the-changing-body-year-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apowprimary.com/subjects/rse-pshe/lower-key-stage-2/year-4/safety-and-the-changing-body/introducing-pubert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F62A-17BC-41AA-A022-AE017670B073}"/>
              </a:ext>
            </a:extLst>
          </p:cNvPr>
          <p:cNvSpPr>
            <a:spLocks noGrp="1"/>
          </p:cNvSpPr>
          <p:nvPr>
            <p:ph type="ctrTitle"/>
          </p:nvPr>
        </p:nvSpPr>
        <p:spPr/>
        <p:txBody>
          <a:bodyPr/>
          <a:lstStyle/>
          <a:p>
            <a:r>
              <a:rPr lang="en-GB">
                <a:latin typeface="Calbri"/>
              </a:rPr>
              <a:t>Relationship and Sex Education Programme of Learning 2024  </a:t>
            </a:r>
          </a:p>
        </p:txBody>
      </p:sp>
      <p:sp>
        <p:nvSpPr>
          <p:cNvPr id="3" name="Subtitle 2">
            <a:extLst>
              <a:ext uri="{FF2B5EF4-FFF2-40B4-BE49-F238E27FC236}">
                <a16:creationId xmlns:a16="http://schemas.microsoft.com/office/drawing/2014/main" id="{4BFE7914-75A6-4A8D-9457-FF3A350C14EB}"/>
              </a:ext>
            </a:extLst>
          </p:cNvPr>
          <p:cNvSpPr>
            <a:spLocks noGrp="1"/>
          </p:cNvSpPr>
          <p:nvPr>
            <p:ph type="subTitle" idx="1"/>
          </p:nvPr>
        </p:nvSpPr>
        <p:spPr/>
        <p:txBody>
          <a:bodyPr/>
          <a:lstStyle/>
          <a:p>
            <a:r>
              <a:rPr lang="en-GB"/>
              <a:t>St Leonards Primary school Bridgnorth</a:t>
            </a:r>
          </a:p>
        </p:txBody>
      </p:sp>
    </p:spTree>
    <p:extLst>
      <p:ext uri="{BB962C8B-B14F-4D97-AF65-F5344CB8AC3E}">
        <p14:creationId xmlns:p14="http://schemas.microsoft.com/office/powerpoint/2010/main" val="275442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AB73-AB24-4306-7E89-552F7738E38B}"/>
              </a:ext>
            </a:extLst>
          </p:cNvPr>
          <p:cNvSpPr>
            <a:spLocks noGrp="1"/>
          </p:cNvSpPr>
          <p:nvPr>
            <p:ph type="title"/>
          </p:nvPr>
        </p:nvSpPr>
        <p:spPr/>
        <p:txBody>
          <a:bodyPr/>
          <a:lstStyle/>
          <a:p>
            <a:r>
              <a:rPr lang="en-GB"/>
              <a:t>Year 5 </a:t>
            </a:r>
          </a:p>
        </p:txBody>
      </p:sp>
      <p:pic>
        <p:nvPicPr>
          <p:cNvPr id="5" name="Content Placeholder 4">
            <a:extLst>
              <a:ext uri="{FF2B5EF4-FFF2-40B4-BE49-F238E27FC236}">
                <a16:creationId xmlns:a16="http://schemas.microsoft.com/office/drawing/2014/main" id="{5F53B79C-DE2C-F327-CCF4-04942779D880}"/>
              </a:ext>
            </a:extLst>
          </p:cNvPr>
          <p:cNvPicPr>
            <a:picLocks noGrp="1" noChangeAspect="1"/>
          </p:cNvPicPr>
          <p:nvPr>
            <p:ph idx="1"/>
          </p:nvPr>
        </p:nvPicPr>
        <p:blipFill>
          <a:blip r:embed="rId2"/>
          <a:stretch>
            <a:fillRect/>
          </a:stretch>
        </p:blipFill>
        <p:spPr>
          <a:xfrm>
            <a:off x="1154953" y="1912406"/>
            <a:ext cx="9046321" cy="4242908"/>
          </a:xfrm>
        </p:spPr>
      </p:pic>
      <p:sp>
        <p:nvSpPr>
          <p:cNvPr id="7" name="TextBox 6">
            <a:extLst>
              <a:ext uri="{FF2B5EF4-FFF2-40B4-BE49-F238E27FC236}">
                <a16:creationId xmlns:a16="http://schemas.microsoft.com/office/drawing/2014/main" id="{7AE94D06-10B0-4A2B-128E-8B0697474045}"/>
              </a:ext>
            </a:extLst>
          </p:cNvPr>
          <p:cNvSpPr txBox="1"/>
          <p:nvPr/>
        </p:nvSpPr>
        <p:spPr>
          <a:xfrm>
            <a:off x="3181911" y="1427188"/>
            <a:ext cx="6097604" cy="369332"/>
          </a:xfrm>
          <a:prstGeom prst="rect">
            <a:avLst/>
          </a:prstGeom>
          <a:noFill/>
        </p:spPr>
        <p:txBody>
          <a:bodyPr wrap="square">
            <a:spAutoFit/>
          </a:bodyPr>
          <a:lstStyle/>
          <a:p>
            <a:r>
              <a:rPr lang="en-GB">
                <a:hlinkClick r:id="rId3"/>
              </a:rPr>
              <a:t>Y5 Safety and the changing body - Kapow Primary</a:t>
            </a:r>
            <a:endParaRPr lang="en-GB"/>
          </a:p>
        </p:txBody>
      </p:sp>
    </p:spTree>
    <p:extLst>
      <p:ext uri="{BB962C8B-B14F-4D97-AF65-F5344CB8AC3E}">
        <p14:creationId xmlns:p14="http://schemas.microsoft.com/office/powerpoint/2010/main" val="274512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6BA1-CC72-65E1-D8D0-0865E7F60133}"/>
              </a:ext>
            </a:extLst>
          </p:cNvPr>
          <p:cNvSpPr>
            <a:spLocks noGrp="1"/>
          </p:cNvSpPr>
          <p:nvPr>
            <p:ph type="title"/>
          </p:nvPr>
        </p:nvSpPr>
        <p:spPr/>
        <p:txBody>
          <a:bodyPr/>
          <a:lstStyle/>
          <a:p>
            <a:r>
              <a:rPr lang="en-GB"/>
              <a:t>Year 6</a:t>
            </a:r>
          </a:p>
        </p:txBody>
      </p:sp>
      <p:pic>
        <p:nvPicPr>
          <p:cNvPr id="5" name="Content Placeholder 4">
            <a:extLst>
              <a:ext uri="{FF2B5EF4-FFF2-40B4-BE49-F238E27FC236}">
                <a16:creationId xmlns:a16="http://schemas.microsoft.com/office/drawing/2014/main" id="{A1070A0A-640D-1592-947A-37B243FF8EC5}"/>
              </a:ext>
            </a:extLst>
          </p:cNvPr>
          <p:cNvPicPr>
            <a:picLocks noGrp="1" noChangeAspect="1"/>
          </p:cNvPicPr>
          <p:nvPr>
            <p:ph idx="1"/>
          </p:nvPr>
        </p:nvPicPr>
        <p:blipFill>
          <a:blip r:embed="rId2"/>
          <a:stretch>
            <a:fillRect/>
          </a:stretch>
        </p:blipFill>
        <p:spPr>
          <a:xfrm>
            <a:off x="1618960" y="1833350"/>
            <a:ext cx="9678960" cy="4186450"/>
          </a:xfrm>
        </p:spPr>
      </p:pic>
      <p:sp>
        <p:nvSpPr>
          <p:cNvPr id="9" name="TextBox 8">
            <a:extLst>
              <a:ext uri="{FF2B5EF4-FFF2-40B4-BE49-F238E27FC236}">
                <a16:creationId xmlns:a16="http://schemas.microsoft.com/office/drawing/2014/main" id="{994704E0-FD79-7D40-7831-F77AC87385B9}"/>
              </a:ext>
            </a:extLst>
          </p:cNvPr>
          <p:cNvSpPr txBox="1"/>
          <p:nvPr/>
        </p:nvSpPr>
        <p:spPr>
          <a:xfrm>
            <a:off x="3527352" y="680820"/>
            <a:ext cx="6097772" cy="646331"/>
          </a:xfrm>
          <a:prstGeom prst="rect">
            <a:avLst/>
          </a:prstGeom>
          <a:noFill/>
        </p:spPr>
        <p:txBody>
          <a:bodyPr wrap="square">
            <a:spAutoFit/>
          </a:bodyPr>
          <a:lstStyle/>
          <a:p>
            <a:r>
              <a:rPr lang="en-GB">
                <a:hlinkClick r:id="rId3"/>
              </a:rPr>
              <a:t>PHSE RSE Safety and the Changing Body KS2 Y6 - Kapow Primary</a:t>
            </a:r>
            <a:endParaRPr lang="en-GB"/>
          </a:p>
        </p:txBody>
      </p:sp>
    </p:spTree>
    <p:extLst>
      <p:ext uri="{BB962C8B-B14F-4D97-AF65-F5344CB8AC3E}">
        <p14:creationId xmlns:p14="http://schemas.microsoft.com/office/powerpoint/2010/main" val="372105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CFD-3738-486D-82D2-BCB4E2E5807A}"/>
              </a:ext>
            </a:extLst>
          </p:cNvPr>
          <p:cNvSpPr>
            <a:spLocks noGrp="1"/>
          </p:cNvSpPr>
          <p:nvPr>
            <p:ph type="title"/>
          </p:nvPr>
        </p:nvSpPr>
        <p:spPr/>
        <p:txBody>
          <a:bodyPr/>
          <a:lstStyle/>
          <a:p>
            <a:r>
              <a:rPr lang="en-GB"/>
              <a:t>Why is important for us to teach RSE in Primary school….</a:t>
            </a:r>
          </a:p>
        </p:txBody>
      </p:sp>
      <p:pic>
        <p:nvPicPr>
          <p:cNvPr id="4" name="Picture 3">
            <a:extLst>
              <a:ext uri="{FF2B5EF4-FFF2-40B4-BE49-F238E27FC236}">
                <a16:creationId xmlns:a16="http://schemas.microsoft.com/office/drawing/2014/main" id="{5FF97816-56B9-43B7-BE6B-5F1C7E1D26D7}"/>
              </a:ext>
            </a:extLst>
          </p:cNvPr>
          <p:cNvPicPr>
            <a:picLocks noChangeAspect="1"/>
          </p:cNvPicPr>
          <p:nvPr/>
        </p:nvPicPr>
        <p:blipFill>
          <a:blip r:embed="rId2"/>
          <a:stretch>
            <a:fillRect/>
          </a:stretch>
        </p:blipFill>
        <p:spPr>
          <a:xfrm>
            <a:off x="376237" y="2372566"/>
            <a:ext cx="8934450" cy="695325"/>
          </a:xfrm>
          <a:prstGeom prst="rect">
            <a:avLst/>
          </a:prstGeom>
        </p:spPr>
      </p:pic>
      <p:pic>
        <p:nvPicPr>
          <p:cNvPr id="5" name="Picture 4">
            <a:extLst>
              <a:ext uri="{FF2B5EF4-FFF2-40B4-BE49-F238E27FC236}">
                <a16:creationId xmlns:a16="http://schemas.microsoft.com/office/drawing/2014/main" id="{ADB3C96B-34BB-4076-820F-59E42B1D0821}"/>
              </a:ext>
            </a:extLst>
          </p:cNvPr>
          <p:cNvPicPr>
            <a:picLocks noChangeAspect="1"/>
          </p:cNvPicPr>
          <p:nvPr/>
        </p:nvPicPr>
        <p:blipFill>
          <a:blip r:embed="rId3"/>
          <a:stretch>
            <a:fillRect/>
          </a:stretch>
        </p:blipFill>
        <p:spPr>
          <a:xfrm>
            <a:off x="352425" y="3184553"/>
            <a:ext cx="8601075" cy="923925"/>
          </a:xfrm>
          <a:prstGeom prst="rect">
            <a:avLst/>
          </a:prstGeom>
        </p:spPr>
      </p:pic>
      <p:pic>
        <p:nvPicPr>
          <p:cNvPr id="8" name="Picture 7">
            <a:extLst>
              <a:ext uri="{FF2B5EF4-FFF2-40B4-BE49-F238E27FC236}">
                <a16:creationId xmlns:a16="http://schemas.microsoft.com/office/drawing/2014/main" id="{733F9DD7-1D05-48B6-B899-0573A0945561}"/>
              </a:ext>
            </a:extLst>
          </p:cNvPr>
          <p:cNvPicPr>
            <a:picLocks noChangeAspect="1"/>
          </p:cNvPicPr>
          <p:nvPr/>
        </p:nvPicPr>
        <p:blipFill>
          <a:blip r:embed="rId4"/>
          <a:stretch>
            <a:fillRect/>
          </a:stretch>
        </p:blipFill>
        <p:spPr>
          <a:xfrm>
            <a:off x="352425" y="4225188"/>
            <a:ext cx="8534400" cy="847725"/>
          </a:xfrm>
          <a:prstGeom prst="rect">
            <a:avLst/>
          </a:prstGeom>
        </p:spPr>
      </p:pic>
      <p:pic>
        <p:nvPicPr>
          <p:cNvPr id="9" name="Picture 8">
            <a:extLst>
              <a:ext uri="{FF2B5EF4-FFF2-40B4-BE49-F238E27FC236}">
                <a16:creationId xmlns:a16="http://schemas.microsoft.com/office/drawing/2014/main" id="{66C43588-4121-41E8-95E6-37824878DFF1}"/>
              </a:ext>
            </a:extLst>
          </p:cNvPr>
          <p:cNvPicPr>
            <a:picLocks noChangeAspect="1"/>
          </p:cNvPicPr>
          <p:nvPr/>
        </p:nvPicPr>
        <p:blipFill>
          <a:blip r:embed="rId5"/>
          <a:stretch>
            <a:fillRect/>
          </a:stretch>
        </p:blipFill>
        <p:spPr>
          <a:xfrm>
            <a:off x="376237" y="5208056"/>
            <a:ext cx="8391525" cy="676275"/>
          </a:xfrm>
          <a:prstGeom prst="rect">
            <a:avLst/>
          </a:prstGeom>
        </p:spPr>
      </p:pic>
      <p:pic>
        <p:nvPicPr>
          <p:cNvPr id="10" name="Picture 9">
            <a:extLst>
              <a:ext uri="{FF2B5EF4-FFF2-40B4-BE49-F238E27FC236}">
                <a16:creationId xmlns:a16="http://schemas.microsoft.com/office/drawing/2014/main" id="{2410C696-B463-48CE-A309-86725C00053C}"/>
              </a:ext>
            </a:extLst>
          </p:cNvPr>
          <p:cNvPicPr>
            <a:picLocks noChangeAspect="1"/>
          </p:cNvPicPr>
          <p:nvPr/>
        </p:nvPicPr>
        <p:blipFill>
          <a:blip r:embed="rId6"/>
          <a:stretch>
            <a:fillRect/>
          </a:stretch>
        </p:blipFill>
        <p:spPr>
          <a:xfrm>
            <a:off x="352425" y="6001562"/>
            <a:ext cx="7724775" cy="647700"/>
          </a:xfrm>
          <a:prstGeom prst="rect">
            <a:avLst/>
          </a:prstGeom>
        </p:spPr>
      </p:pic>
      <p:sp>
        <p:nvSpPr>
          <p:cNvPr id="11" name="TextBox 10">
            <a:extLst>
              <a:ext uri="{FF2B5EF4-FFF2-40B4-BE49-F238E27FC236}">
                <a16:creationId xmlns:a16="http://schemas.microsoft.com/office/drawing/2014/main" id="{8863F416-A140-412A-BB85-FAB7EF7B1C66}"/>
              </a:ext>
            </a:extLst>
          </p:cNvPr>
          <p:cNvSpPr txBox="1"/>
          <p:nvPr/>
        </p:nvSpPr>
        <p:spPr>
          <a:xfrm>
            <a:off x="9214338" y="3329354"/>
            <a:ext cx="2836985" cy="2031325"/>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We aim to educate our children to ensure they understand what a healthy and happy relationship is and to give them resilience and keep them safe as they learn and grow.</a:t>
            </a:r>
          </a:p>
        </p:txBody>
      </p:sp>
    </p:spTree>
    <p:extLst>
      <p:ext uri="{BB962C8B-B14F-4D97-AF65-F5344CB8AC3E}">
        <p14:creationId xmlns:p14="http://schemas.microsoft.com/office/powerpoint/2010/main" val="32334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A1BF-5188-432C-9B91-04D6B4CC6052}"/>
              </a:ext>
            </a:extLst>
          </p:cNvPr>
          <p:cNvSpPr>
            <a:spLocks noGrp="1"/>
          </p:cNvSpPr>
          <p:nvPr>
            <p:ph type="title"/>
          </p:nvPr>
        </p:nvSpPr>
        <p:spPr/>
        <p:txBody>
          <a:bodyPr/>
          <a:lstStyle/>
          <a:p>
            <a:r>
              <a:rPr lang="en-GB">
                <a:latin typeface="Calibri" panose="020F0502020204030204" pitchFamily="34" charset="0"/>
                <a:cs typeface="Calibri" panose="020F0502020204030204" pitchFamily="34" charset="0"/>
              </a:rPr>
              <a:t>2019 Secretary of state foreword…</a:t>
            </a:r>
          </a:p>
        </p:txBody>
      </p:sp>
      <p:sp>
        <p:nvSpPr>
          <p:cNvPr id="3" name="Content Placeholder 2">
            <a:extLst>
              <a:ext uri="{FF2B5EF4-FFF2-40B4-BE49-F238E27FC236}">
                <a16:creationId xmlns:a16="http://schemas.microsoft.com/office/drawing/2014/main" id="{F8A2CAC6-C400-4673-BF4B-715E9841D77B}"/>
              </a:ext>
            </a:extLst>
          </p:cNvPr>
          <p:cNvSpPr>
            <a:spLocks noGrp="1"/>
          </p:cNvSpPr>
          <p:nvPr>
            <p:ph idx="1"/>
          </p:nvPr>
        </p:nvSpPr>
        <p:spPr/>
        <p:txBody>
          <a:bodyPr/>
          <a:lstStyle/>
          <a:p>
            <a:r>
              <a:rPr lang="en-GB">
                <a:latin typeface="Calibri" panose="020F0502020204030204" pitchFamily="34" charset="0"/>
                <a:cs typeface="Calibri" panose="020F0502020204030204" pitchFamily="34" charset="0"/>
              </a:rPr>
              <a:t>Todays children and young people are growing up in an increasingly complex world and living their lives seamlessly on and offline. This presents many positive and exciting opportunities , but also challenges and risks. In this environment children need to know how to be safe and healthy, and how to manage their academic, personal and social lives.</a:t>
            </a:r>
          </a:p>
          <a:p>
            <a:endParaRPr lang="en-GB">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In primary schools, we want the subjects (relationship and sex education) put in place the key building blocks of healthy respectful relationships, focusing on family and friendships in all contexts, including online. This will sit alongside the essential understanding of how to be healthy. </a:t>
            </a:r>
          </a:p>
        </p:txBody>
      </p:sp>
    </p:spTree>
    <p:extLst>
      <p:ext uri="{BB962C8B-B14F-4D97-AF65-F5344CB8AC3E}">
        <p14:creationId xmlns:p14="http://schemas.microsoft.com/office/powerpoint/2010/main" val="374290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7FDF-98B6-23A4-2D70-D1173588C0A2}"/>
              </a:ext>
            </a:extLst>
          </p:cNvPr>
          <p:cNvSpPr>
            <a:spLocks noGrp="1"/>
          </p:cNvSpPr>
          <p:nvPr>
            <p:ph type="title"/>
          </p:nvPr>
        </p:nvSpPr>
        <p:spPr>
          <a:xfrm>
            <a:off x="1154954" y="973669"/>
            <a:ext cx="8825659" cy="706964"/>
          </a:xfrm>
        </p:spPr>
        <p:txBody>
          <a:bodyPr>
            <a:normAutofit/>
          </a:bodyPr>
          <a:lstStyle/>
          <a:p>
            <a:endParaRPr lang="en-GB"/>
          </a:p>
        </p:txBody>
      </p:sp>
      <p:sp>
        <p:nvSpPr>
          <p:cNvPr id="3" name="Content Placeholder 2">
            <a:extLst>
              <a:ext uri="{FF2B5EF4-FFF2-40B4-BE49-F238E27FC236}">
                <a16:creationId xmlns:a16="http://schemas.microsoft.com/office/drawing/2014/main" id="{EE4FE2F6-BF6E-419A-4655-03E4C6193742}"/>
              </a:ext>
            </a:extLst>
          </p:cNvPr>
          <p:cNvSpPr>
            <a:spLocks noGrp="1"/>
          </p:cNvSpPr>
          <p:nvPr>
            <p:ph idx="1"/>
          </p:nvPr>
        </p:nvSpPr>
        <p:spPr>
          <a:xfrm>
            <a:off x="1154955" y="2603500"/>
            <a:ext cx="3481054" cy="3416300"/>
          </a:xfrm>
        </p:spPr>
        <p:txBody>
          <a:bodyPr anchor="ctr">
            <a:normAutofit/>
          </a:bodyPr>
          <a:lstStyle/>
          <a:p>
            <a:r>
              <a:rPr lang="en-GB" sz="1600" b="0" i="0">
                <a:effectLst/>
                <a:latin typeface="Calibri" panose="020F0502020204030204" pitchFamily="34" charset="0"/>
                <a:cs typeface="Calibri" panose="020F0502020204030204" pitchFamily="34" charset="0"/>
              </a:rPr>
              <a:t>Kapow Primary's scheme of work for RSE and PSHE for KS1 and KS2 that provides full coverage of the statutory and the non-statutory elements of the new national curriculum for relationships, sex and health education as well as covering the PSHE Association's guidance. </a:t>
            </a:r>
            <a:endParaRPr lang="en-GB" sz="1600">
              <a:latin typeface="Calibri" panose="020F0502020204030204" pitchFamily="34" charset="0"/>
              <a:cs typeface="Calibri" panose="020F0502020204030204" pitchFamily="34" charset="0"/>
            </a:endParaRPr>
          </a:p>
        </p:txBody>
      </p:sp>
      <p:pic>
        <p:nvPicPr>
          <p:cNvPr id="4" name="Content Placeholder 7">
            <a:extLst>
              <a:ext uri="{FF2B5EF4-FFF2-40B4-BE49-F238E27FC236}">
                <a16:creationId xmlns:a16="http://schemas.microsoft.com/office/drawing/2014/main" id="{573F571C-3248-70B8-28E7-D330212BFB06}"/>
              </a:ext>
            </a:extLst>
          </p:cNvPr>
          <p:cNvPicPr>
            <a:picLocks noChangeAspect="1"/>
          </p:cNvPicPr>
          <p:nvPr/>
        </p:nvPicPr>
        <p:blipFill>
          <a:blip r:embed="rId2"/>
          <a:stretch>
            <a:fillRect/>
          </a:stretch>
        </p:blipFill>
        <p:spPr>
          <a:xfrm>
            <a:off x="5206319" y="2775951"/>
            <a:ext cx="5716076"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5142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9" name="Rectangle 38">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42" name="Rectangle 41">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43">
            <a:extLst>
              <a:ext uri="{FF2B5EF4-FFF2-40B4-BE49-F238E27FC236}">
                <a16:creationId xmlns:a16="http://schemas.microsoft.com/office/drawing/2014/main" id="{7AFAB042-2AE9-4720-B35C-800BD5592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4" y="1113063"/>
            <a:ext cx="4986236"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D287A22-2AC9-9BB8-92CE-E61BECF9462A}"/>
              </a:ext>
            </a:extLst>
          </p:cNvPr>
          <p:cNvPicPr>
            <a:picLocks noGrp="1" noChangeAspect="1"/>
          </p:cNvPicPr>
          <p:nvPr>
            <p:ph idx="1"/>
          </p:nvPr>
        </p:nvPicPr>
        <p:blipFill>
          <a:blip r:embed="rId3"/>
          <a:stretch>
            <a:fillRect/>
          </a:stretch>
        </p:blipFill>
        <p:spPr>
          <a:xfrm>
            <a:off x="1676355" y="1277655"/>
            <a:ext cx="3853053" cy="2067492"/>
          </a:xfrm>
          <a:prstGeom prst="roundRect">
            <a:avLst>
              <a:gd name="adj" fmla="val 1858"/>
            </a:avLst>
          </a:prstGeom>
          <a:effectLst/>
        </p:spPr>
      </p:pic>
      <p:pic>
        <p:nvPicPr>
          <p:cNvPr id="10" name="Picture 9">
            <a:extLst>
              <a:ext uri="{FF2B5EF4-FFF2-40B4-BE49-F238E27FC236}">
                <a16:creationId xmlns:a16="http://schemas.microsoft.com/office/drawing/2014/main" id="{9B7DF717-7763-5DE1-4ACD-D09277EACE95}"/>
              </a:ext>
            </a:extLst>
          </p:cNvPr>
          <p:cNvPicPr>
            <a:picLocks noChangeAspect="1"/>
          </p:cNvPicPr>
          <p:nvPr/>
        </p:nvPicPr>
        <p:blipFill>
          <a:blip r:embed="rId4"/>
          <a:stretch>
            <a:fillRect/>
          </a:stretch>
        </p:blipFill>
        <p:spPr>
          <a:xfrm>
            <a:off x="1273490" y="3792256"/>
            <a:ext cx="4658784" cy="1502457"/>
          </a:xfrm>
          <a:prstGeom prst="roundRect">
            <a:avLst>
              <a:gd name="adj" fmla="val 1858"/>
            </a:avLst>
          </a:prstGeom>
          <a:effectLst/>
        </p:spPr>
      </p:pic>
      <p:pic>
        <p:nvPicPr>
          <p:cNvPr id="12" name="Picture 11">
            <a:extLst>
              <a:ext uri="{FF2B5EF4-FFF2-40B4-BE49-F238E27FC236}">
                <a16:creationId xmlns:a16="http://schemas.microsoft.com/office/drawing/2014/main" id="{0E3C4611-9C93-469B-F195-3037CD3FFCCC}"/>
              </a:ext>
            </a:extLst>
          </p:cNvPr>
          <p:cNvPicPr>
            <a:picLocks noChangeAspect="1"/>
          </p:cNvPicPr>
          <p:nvPr/>
        </p:nvPicPr>
        <p:blipFill>
          <a:blip r:embed="rId5"/>
          <a:stretch>
            <a:fillRect/>
          </a:stretch>
        </p:blipFill>
        <p:spPr>
          <a:xfrm>
            <a:off x="6259726" y="1113063"/>
            <a:ext cx="5313791" cy="4658696"/>
          </a:xfrm>
          <a:prstGeom prst="rect">
            <a:avLst/>
          </a:prstGeom>
        </p:spPr>
      </p:pic>
    </p:spTree>
    <p:extLst>
      <p:ext uri="{BB962C8B-B14F-4D97-AF65-F5344CB8AC3E}">
        <p14:creationId xmlns:p14="http://schemas.microsoft.com/office/powerpoint/2010/main" val="371467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FE27-B682-1FBB-D905-91493A2C04A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FBF103C-F2BE-5925-BA48-CC5E0ABA1159}"/>
              </a:ext>
            </a:extLst>
          </p:cNvPr>
          <p:cNvPicPr>
            <a:picLocks noGrp="1" noChangeAspect="1"/>
          </p:cNvPicPr>
          <p:nvPr>
            <p:ph idx="1"/>
          </p:nvPr>
        </p:nvPicPr>
        <p:blipFill>
          <a:blip r:embed="rId2"/>
          <a:stretch>
            <a:fillRect/>
          </a:stretch>
        </p:blipFill>
        <p:spPr>
          <a:xfrm>
            <a:off x="623253" y="2105839"/>
            <a:ext cx="7067867" cy="4274007"/>
          </a:xfrm>
        </p:spPr>
      </p:pic>
      <p:sp>
        <p:nvSpPr>
          <p:cNvPr id="6" name="TextBox 5">
            <a:extLst>
              <a:ext uri="{FF2B5EF4-FFF2-40B4-BE49-F238E27FC236}">
                <a16:creationId xmlns:a16="http://schemas.microsoft.com/office/drawing/2014/main" id="{34C6E0F2-1B90-F795-870E-F8CEF21A135E}"/>
              </a:ext>
            </a:extLst>
          </p:cNvPr>
          <p:cNvSpPr txBox="1"/>
          <p:nvPr/>
        </p:nvSpPr>
        <p:spPr>
          <a:xfrm>
            <a:off x="8107680" y="2499360"/>
            <a:ext cx="3576320"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4883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19" name="Rectangle 18">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Content Placeholder 9">
            <a:extLst>
              <a:ext uri="{FF2B5EF4-FFF2-40B4-BE49-F238E27FC236}">
                <a16:creationId xmlns:a16="http://schemas.microsoft.com/office/drawing/2014/main" id="{F49A5DCF-E451-74A0-B5E4-03C13901720D}"/>
              </a:ext>
            </a:extLst>
          </p:cNvPr>
          <p:cNvPicPr>
            <a:picLocks noGrp="1" noChangeAspect="1"/>
          </p:cNvPicPr>
          <p:nvPr>
            <p:ph idx="1"/>
          </p:nvPr>
        </p:nvPicPr>
        <p:blipFill>
          <a:blip r:embed="rId3"/>
          <a:stretch>
            <a:fillRect/>
          </a:stretch>
        </p:blipFill>
        <p:spPr>
          <a:xfrm>
            <a:off x="1445410" y="1828800"/>
            <a:ext cx="9298004" cy="4178346"/>
          </a:xfrm>
        </p:spPr>
      </p:pic>
      <p:sp>
        <p:nvSpPr>
          <p:cNvPr id="7" name="Title 6">
            <a:extLst>
              <a:ext uri="{FF2B5EF4-FFF2-40B4-BE49-F238E27FC236}">
                <a16:creationId xmlns:a16="http://schemas.microsoft.com/office/drawing/2014/main" id="{C37C1178-1C90-2451-F5BB-00BDD772BE02}"/>
              </a:ext>
            </a:extLst>
          </p:cNvPr>
          <p:cNvSpPr>
            <a:spLocks noGrp="1"/>
          </p:cNvSpPr>
          <p:nvPr>
            <p:ph type="title"/>
          </p:nvPr>
        </p:nvSpPr>
        <p:spPr/>
        <p:txBody>
          <a:bodyPr/>
          <a:lstStyle/>
          <a:p>
            <a:r>
              <a:rPr lang="en-GB"/>
              <a:t>Year 1 </a:t>
            </a:r>
          </a:p>
        </p:txBody>
      </p:sp>
    </p:spTree>
    <p:extLst>
      <p:ext uri="{BB962C8B-B14F-4D97-AF65-F5344CB8AC3E}">
        <p14:creationId xmlns:p14="http://schemas.microsoft.com/office/powerpoint/2010/main" val="331188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9388-7263-4CA2-87E5-D2EC0B1A760A}"/>
              </a:ext>
            </a:extLst>
          </p:cNvPr>
          <p:cNvSpPr>
            <a:spLocks noGrp="1"/>
          </p:cNvSpPr>
          <p:nvPr>
            <p:ph type="title"/>
          </p:nvPr>
        </p:nvSpPr>
        <p:spPr/>
        <p:txBody>
          <a:bodyPr/>
          <a:lstStyle/>
          <a:p>
            <a:r>
              <a:rPr lang="en-GB"/>
              <a:t>Year 2 </a:t>
            </a:r>
          </a:p>
        </p:txBody>
      </p:sp>
      <p:pic>
        <p:nvPicPr>
          <p:cNvPr id="8" name="Content Placeholder 7">
            <a:extLst>
              <a:ext uri="{FF2B5EF4-FFF2-40B4-BE49-F238E27FC236}">
                <a16:creationId xmlns:a16="http://schemas.microsoft.com/office/drawing/2014/main" id="{3B1B7101-1501-7A2A-25AF-6C965E8904AB}"/>
              </a:ext>
            </a:extLst>
          </p:cNvPr>
          <p:cNvPicPr>
            <a:picLocks noGrp="1" noChangeAspect="1"/>
          </p:cNvPicPr>
          <p:nvPr>
            <p:ph idx="1"/>
          </p:nvPr>
        </p:nvPicPr>
        <p:blipFill>
          <a:blip r:embed="rId2"/>
          <a:stretch>
            <a:fillRect/>
          </a:stretch>
        </p:blipFill>
        <p:spPr>
          <a:xfrm>
            <a:off x="1463040" y="1755830"/>
            <a:ext cx="9487279" cy="5102170"/>
          </a:xfrm>
        </p:spPr>
      </p:pic>
    </p:spTree>
    <p:extLst>
      <p:ext uri="{BB962C8B-B14F-4D97-AF65-F5344CB8AC3E}">
        <p14:creationId xmlns:p14="http://schemas.microsoft.com/office/powerpoint/2010/main" val="25765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2F59-D3B4-48B5-F917-1A755D10F470}"/>
              </a:ext>
            </a:extLst>
          </p:cNvPr>
          <p:cNvSpPr>
            <a:spLocks noGrp="1"/>
          </p:cNvSpPr>
          <p:nvPr>
            <p:ph type="title"/>
          </p:nvPr>
        </p:nvSpPr>
        <p:spPr/>
        <p:txBody>
          <a:bodyPr/>
          <a:lstStyle/>
          <a:p>
            <a:r>
              <a:rPr lang="en-GB"/>
              <a:t>Year 3</a:t>
            </a:r>
          </a:p>
        </p:txBody>
      </p:sp>
      <p:pic>
        <p:nvPicPr>
          <p:cNvPr id="5" name="Content Placeholder 4">
            <a:extLst>
              <a:ext uri="{FF2B5EF4-FFF2-40B4-BE49-F238E27FC236}">
                <a16:creationId xmlns:a16="http://schemas.microsoft.com/office/drawing/2014/main" id="{EAD52D06-65A0-59BD-DA6A-8E675121947E}"/>
              </a:ext>
            </a:extLst>
          </p:cNvPr>
          <p:cNvPicPr>
            <a:picLocks noGrp="1" noChangeAspect="1"/>
          </p:cNvPicPr>
          <p:nvPr>
            <p:ph idx="1"/>
          </p:nvPr>
        </p:nvPicPr>
        <p:blipFill>
          <a:blip r:embed="rId2"/>
          <a:stretch>
            <a:fillRect/>
          </a:stretch>
        </p:blipFill>
        <p:spPr>
          <a:xfrm>
            <a:off x="1548765" y="1898578"/>
            <a:ext cx="8233410" cy="4469942"/>
          </a:xfrm>
        </p:spPr>
      </p:pic>
    </p:spTree>
    <p:extLst>
      <p:ext uri="{BB962C8B-B14F-4D97-AF65-F5344CB8AC3E}">
        <p14:creationId xmlns:p14="http://schemas.microsoft.com/office/powerpoint/2010/main" val="29300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E80C-7B35-68E4-2720-39B4FE040D07}"/>
              </a:ext>
            </a:extLst>
          </p:cNvPr>
          <p:cNvSpPr>
            <a:spLocks noGrp="1"/>
          </p:cNvSpPr>
          <p:nvPr>
            <p:ph type="title"/>
          </p:nvPr>
        </p:nvSpPr>
        <p:spPr/>
        <p:txBody>
          <a:bodyPr/>
          <a:lstStyle/>
          <a:p>
            <a:r>
              <a:rPr lang="en-GB"/>
              <a:t>Year 4</a:t>
            </a:r>
          </a:p>
        </p:txBody>
      </p:sp>
      <p:pic>
        <p:nvPicPr>
          <p:cNvPr id="5" name="Content Placeholder 4">
            <a:extLst>
              <a:ext uri="{FF2B5EF4-FFF2-40B4-BE49-F238E27FC236}">
                <a16:creationId xmlns:a16="http://schemas.microsoft.com/office/drawing/2014/main" id="{C76A6A3A-1942-C263-CC93-5BE35C9F13EB}"/>
              </a:ext>
            </a:extLst>
          </p:cNvPr>
          <p:cNvPicPr>
            <a:picLocks noGrp="1" noChangeAspect="1"/>
          </p:cNvPicPr>
          <p:nvPr>
            <p:ph idx="1"/>
          </p:nvPr>
        </p:nvPicPr>
        <p:blipFill>
          <a:blip r:embed="rId2"/>
          <a:stretch>
            <a:fillRect/>
          </a:stretch>
        </p:blipFill>
        <p:spPr>
          <a:xfrm>
            <a:off x="944128" y="1859280"/>
            <a:ext cx="10130272" cy="4622342"/>
          </a:xfrm>
        </p:spPr>
      </p:pic>
      <p:sp>
        <p:nvSpPr>
          <p:cNvPr id="7" name="TextBox 6">
            <a:extLst>
              <a:ext uri="{FF2B5EF4-FFF2-40B4-BE49-F238E27FC236}">
                <a16:creationId xmlns:a16="http://schemas.microsoft.com/office/drawing/2014/main" id="{F8C353A3-B053-E2B1-F461-DA48A68C18C7}"/>
              </a:ext>
            </a:extLst>
          </p:cNvPr>
          <p:cNvSpPr txBox="1"/>
          <p:nvPr/>
        </p:nvSpPr>
        <p:spPr>
          <a:xfrm>
            <a:off x="4249103" y="800460"/>
            <a:ext cx="6097904" cy="646331"/>
          </a:xfrm>
          <a:prstGeom prst="rect">
            <a:avLst/>
          </a:prstGeom>
          <a:noFill/>
        </p:spPr>
        <p:txBody>
          <a:bodyPr wrap="square">
            <a:spAutoFit/>
          </a:bodyPr>
          <a:lstStyle/>
          <a:p>
            <a:r>
              <a:rPr lang="en-GB">
                <a:hlinkClick r:id="rId3"/>
              </a:rPr>
              <a:t>KS2 </a:t>
            </a:r>
            <a:r>
              <a:rPr lang="en-GB" err="1">
                <a:hlinkClick r:id="rId3"/>
              </a:rPr>
              <a:t>Yr</a:t>
            </a:r>
            <a:r>
              <a:rPr lang="en-GB">
                <a:hlinkClick r:id="rId3"/>
              </a:rPr>
              <a:t> 4 RSE/PSHE Introduction to Puberty - Kapow Primary</a:t>
            </a:r>
            <a:endParaRPr lang="en-GB"/>
          </a:p>
        </p:txBody>
      </p:sp>
    </p:spTree>
    <p:extLst>
      <p:ext uri="{BB962C8B-B14F-4D97-AF65-F5344CB8AC3E}">
        <p14:creationId xmlns:p14="http://schemas.microsoft.com/office/powerpoint/2010/main" val="2266674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Calbri</vt:lpstr>
      <vt:lpstr>Calibri</vt:lpstr>
      <vt:lpstr>Century Gothic</vt:lpstr>
      <vt:lpstr>Wingdings 3</vt:lpstr>
      <vt:lpstr>Ion Boardroom</vt:lpstr>
      <vt:lpstr>Relationship and Sex Education Programme of Learning 2024  </vt:lpstr>
      <vt:lpstr>2019 Secretary of state foreword…</vt:lpstr>
      <vt:lpstr>PowerPoint Presentation</vt:lpstr>
      <vt:lpstr>PowerPoint Presentation</vt:lpstr>
      <vt:lpstr>PowerPoint Presentation</vt:lpstr>
      <vt:lpstr>Year 1 </vt:lpstr>
      <vt:lpstr>Year 2 </vt:lpstr>
      <vt:lpstr>Year 3</vt:lpstr>
      <vt:lpstr>Year 4</vt:lpstr>
      <vt:lpstr>Year 5 </vt:lpstr>
      <vt:lpstr>Year 6</vt:lpstr>
      <vt:lpstr>Why is important for us to teach RSE in Primary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and Sex Education guidance 2019</dc:title>
  <dc:creator>Carterrix, Nicola</dc:creator>
  <cp:lastModifiedBy>Carter-Rix, Nicola</cp:lastModifiedBy>
  <cp:revision>1</cp:revision>
  <dcterms:created xsi:type="dcterms:W3CDTF">2019-10-10T19:06:47Z</dcterms:created>
  <dcterms:modified xsi:type="dcterms:W3CDTF">2024-03-22T09:21:03Z</dcterms:modified>
</cp:coreProperties>
</file>